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 de Bever" userId="8a40323dc511bc17" providerId="LiveId" clId="{D046C3D6-FAEE-4C5C-8A55-4B6DBCD34C63}"/>
    <pc:docChg chg="custSel addSld modSld">
      <pc:chgData name="Ad de Bever" userId="8a40323dc511bc17" providerId="LiveId" clId="{D046C3D6-FAEE-4C5C-8A55-4B6DBCD34C63}" dt="2025-05-03T20:18:51.041" v="133" actId="14100"/>
      <pc:docMkLst>
        <pc:docMk/>
      </pc:docMkLst>
      <pc:sldChg chg="delSp modSp new mod">
        <pc:chgData name="Ad de Bever" userId="8a40323dc511bc17" providerId="LiveId" clId="{D046C3D6-FAEE-4C5C-8A55-4B6DBCD34C63}" dt="2025-05-03T20:18:51.041" v="133" actId="14100"/>
        <pc:sldMkLst>
          <pc:docMk/>
          <pc:sldMk cId="4036850047" sldId="272"/>
        </pc:sldMkLst>
        <pc:spChg chg="mod">
          <ac:chgData name="Ad de Bever" userId="8a40323dc511bc17" providerId="LiveId" clId="{D046C3D6-FAEE-4C5C-8A55-4B6DBCD34C63}" dt="2025-05-03T20:18:51.041" v="133" actId="14100"/>
          <ac:spMkLst>
            <pc:docMk/>
            <pc:sldMk cId="4036850047" sldId="272"/>
            <ac:spMk id="2" creationId="{7DBAFCA7-00E0-0406-E8C0-03A87820F8D7}"/>
          </ac:spMkLst>
        </pc:spChg>
        <pc:spChg chg="del">
          <ac:chgData name="Ad de Bever" userId="8a40323dc511bc17" providerId="LiveId" clId="{D046C3D6-FAEE-4C5C-8A55-4B6DBCD34C63}" dt="2025-05-03T20:18:36.590" v="131" actId="478"/>
          <ac:spMkLst>
            <pc:docMk/>
            <pc:sldMk cId="4036850047" sldId="272"/>
            <ac:spMk id="3" creationId="{5C6E8C25-8DC4-90F7-10F7-F1F05614017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9CA5F6-9A07-C0A5-16F4-31FEE1675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5DAC3C2-D69A-4307-9186-0EB4D76FC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EB8ED4-6B9C-441F-929D-1D64F33AD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1F30-2CB1-4057-A7A1-1E7943BEF662}" type="datetimeFigureOut">
              <a:rPr lang="nl-NL" smtClean="0"/>
              <a:t>3-5-2025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50BB64-3AE3-CEF9-96B4-E31189BC0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04DDE6-9D76-86EA-F174-BC9774DF2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4B81-9CDF-444B-85C5-F4E10C9CDF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0255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572F1F-F31B-6B3E-0AF3-6EBA53DB7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8DFDCD0-425D-E013-5EAA-3917DF493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8D01E6-0B0C-39F5-A76C-E2028AFB7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1F30-2CB1-4057-A7A1-1E7943BEF662}" type="datetimeFigureOut">
              <a:rPr lang="nl-NL" smtClean="0"/>
              <a:t>3-5-2025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8D2CCC-7325-BD60-8686-E975CFB41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C09469-1610-B8A0-7DD8-9DF55E67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4B81-9CDF-444B-85C5-F4E10C9CDF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298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FA5D6E9-EA85-6FDD-E1BB-2B4584623D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F6A3FED-F82A-A0E9-EC27-8975F492F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D06A60-83AC-93A6-D5B2-9AE72455B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1F30-2CB1-4057-A7A1-1E7943BEF662}" type="datetimeFigureOut">
              <a:rPr lang="nl-NL" smtClean="0"/>
              <a:t>3-5-2025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6DEF18-FCDA-B35B-9F16-C95256265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F9E30F-61F2-E52E-12E9-700A78A85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4B81-9CDF-444B-85C5-F4E10C9CDF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1431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D742CE-C226-E9F8-0AD6-3031F6CB1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D6AE6F-3EA4-E785-108B-B74240B62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2761F0-E046-3BA6-59E3-6AF21095D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1F30-2CB1-4057-A7A1-1E7943BEF662}" type="datetimeFigureOut">
              <a:rPr lang="nl-NL" smtClean="0"/>
              <a:t>3-5-2025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3FD0B1-CD4B-BC6E-6E6E-91226C217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0315F8E-D797-B5DC-FCFC-6DAFAA474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4B81-9CDF-444B-85C5-F4E10C9CDF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2651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2323AE-928F-5689-5658-0D541757C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5EB57E8-0361-A0F6-9C64-F4CD5FC35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401462-FD58-5EDA-8294-256176F6B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1F30-2CB1-4057-A7A1-1E7943BEF662}" type="datetimeFigureOut">
              <a:rPr lang="nl-NL" smtClean="0"/>
              <a:t>3-5-2025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2E85E4-7757-6DB4-C267-8F79764E7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911912-CDCA-277A-5016-B213FAEC5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4B81-9CDF-444B-85C5-F4E10C9CDF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441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6375A1-FC00-F11C-2E4D-32EF2BC54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004305-BCAC-68BB-6FCD-6DD83DC0E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86E8235-C349-63FB-3ADE-B9E93B130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131E4BB-5794-AFDE-F2C6-866C0A676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1F30-2CB1-4057-A7A1-1E7943BEF662}" type="datetimeFigureOut">
              <a:rPr lang="nl-NL" smtClean="0"/>
              <a:t>3-5-2025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86BE62F-D1B0-CF45-C73D-5FEA52F04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2FB4610-10A5-7662-AED0-5DFC690DE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4B81-9CDF-444B-85C5-F4E10C9CDF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87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C65AEA-D6B5-A7E8-1545-3387CF116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CB356EE-1372-AFAB-E2D4-CA4466239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C820A1C-75B1-73A9-5678-6A1D9AEC3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1D046BA-D3AF-CD9C-2473-8260248488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66918C0-8AC3-112E-8011-1D7A3B1CFA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7003C83-3C43-8FBC-D206-ED4A8648B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1F30-2CB1-4057-A7A1-1E7943BEF662}" type="datetimeFigureOut">
              <a:rPr lang="nl-NL" smtClean="0"/>
              <a:t>3-5-2025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6274587-9215-36E9-B861-B42515C38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D8F2BBD-4372-5202-2EFD-3854FA39A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4B81-9CDF-444B-85C5-F4E10C9CDF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1684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BA96B7-5997-D93A-C201-CB23EADF2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8B8AC2A-BF3F-A39E-B6C3-5F4BBF10A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1F30-2CB1-4057-A7A1-1E7943BEF662}" type="datetimeFigureOut">
              <a:rPr lang="nl-NL" smtClean="0"/>
              <a:t>3-5-2025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E16F66F-55C9-E074-0FF2-C59566339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82F511A-32E6-863C-22C6-E95D4C09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4B81-9CDF-444B-85C5-F4E10C9CDF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1472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609C8EF-316E-2151-A82E-3DA7E5913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1F30-2CB1-4057-A7A1-1E7943BEF662}" type="datetimeFigureOut">
              <a:rPr lang="nl-NL" smtClean="0"/>
              <a:t>3-5-2025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6C4E916-A1DA-A836-1169-C05BF567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323A8F5-1678-2EA4-020E-7F1736690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4B81-9CDF-444B-85C5-F4E10C9CDF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59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2F13C2-EE90-0992-4D12-2F11781CE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6629CA-75F6-4895-14B5-F15F87464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415581F-F5A4-A010-D66D-1528C4C98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4884E70-89D9-FF54-467F-76C10154E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1F30-2CB1-4057-A7A1-1E7943BEF662}" type="datetimeFigureOut">
              <a:rPr lang="nl-NL" smtClean="0"/>
              <a:t>3-5-2025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C54612A-E3FD-0C23-C2ED-7166C0EF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7CB806C-8BCB-E020-6D61-5CED2EAE2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4B81-9CDF-444B-85C5-F4E10C9CDF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131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FA5093-1F94-7094-3BB1-48C8803AF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DEFF9C8-D636-6DAB-5587-884D13A28E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6477F8F-9684-CF5D-1164-4FCE77BF3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398DD7F-40D6-5A62-3B77-2EBE4E1D2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1F30-2CB1-4057-A7A1-1E7943BEF662}" type="datetimeFigureOut">
              <a:rPr lang="nl-NL" smtClean="0"/>
              <a:t>3-5-2025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D437D74-A254-66AB-2258-EFAC41D6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1E4F6FC-6C78-DF06-DBF4-6AB72981C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4B81-9CDF-444B-85C5-F4E10C9CDF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2407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CAEB66A-8034-51E9-F4D8-B1E92B68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9E673BE-44B4-66BF-FCE3-F0543ECDC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EAA498-8FE1-802B-E847-AABBDA87EA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601F30-2CB1-4057-A7A1-1E7943BEF662}" type="datetimeFigureOut">
              <a:rPr lang="nl-NL" smtClean="0"/>
              <a:t>3-5-2025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EF400F-3503-9BED-2CDB-E90D79463B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5FC665-29EA-4491-B05C-F13CCAFD6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D94B81-9CDF-444B-85C5-F4E10C9CDF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238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6CF8D4-B91D-5B45-3209-F0102A62D6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Foto’s Jubileum </a:t>
            </a:r>
            <a:br>
              <a:rPr lang="nl-NL" dirty="0"/>
            </a:br>
            <a:r>
              <a:rPr lang="nl-NL" dirty="0"/>
              <a:t>B.C. Kwetsbaar ‘70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BF23A01-647A-2E21-FAB5-E967CDD6B9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Foto’s gemaakt door Gerdi</a:t>
            </a:r>
          </a:p>
        </p:txBody>
      </p:sp>
    </p:spTree>
    <p:extLst>
      <p:ext uri="{BB962C8B-B14F-4D97-AF65-F5344CB8AC3E}">
        <p14:creationId xmlns:p14="http://schemas.microsoft.com/office/powerpoint/2010/main" val="1290575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kleding, persoon, person, overdekt&#10;&#10;Door AI gegenereerde inhoud is mogelijk onjuist.">
            <a:extLst>
              <a:ext uri="{FF2B5EF4-FFF2-40B4-BE49-F238E27FC236}">
                <a16:creationId xmlns:a16="http://schemas.microsoft.com/office/drawing/2014/main" id="{19861BFA-77BA-4697-2414-C957608C7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39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69163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kleding, persoon, voedsel, overdekt&#10;&#10;Door AI gegenereerde inhoud is mogelijk onjuist.">
            <a:extLst>
              <a:ext uri="{FF2B5EF4-FFF2-40B4-BE49-F238E27FC236}">
                <a16:creationId xmlns:a16="http://schemas.microsoft.com/office/drawing/2014/main" id="{E6890D76-50FA-3758-C15F-C7CEA49348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42" y="13214"/>
            <a:ext cx="5133588" cy="6844785"/>
          </a:xfrm>
        </p:spPr>
      </p:pic>
    </p:spTree>
    <p:extLst>
      <p:ext uri="{BB962C8B-B14F-4D97-AF65-F5344CB8AC3E}">
        <p14:creationId xmlns:p14="http://schemas.microsoft.com/office/powerpoint/2010/main" val="3744973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overdekt, meubels, plafond, tafel&#10;&#10;Door AI gegenereerde inhoud is mogelijk onjuist.">
            <a:extLst>
              <a:ext uri="{FF2B5EF4-FFF2-40B4-BE49-F238E27FC236}">
                <a16:creationId xmlns:a16="http://schemas.microsoft.com/office/drawing/2014/main" id="{7A5214C0-7475-76CB-AA53-8DEC4FDD5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4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82518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meubels, kleding, person, overdekt&#10;&#10;Door AI gegenereerde inhoud is mogelijk onjuist.">
            <a:extLst>
              <a:ext uri="{FF2B5EF4-FFF2-40B4-BE49-F238E27FC236}">
                <a16:creationId xmlns:a16="http://schemas.microsoft.com/office/drawing/2014/main" id="{CB561D80-8807-6138-0B38-4957EC5723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4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46960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kleding, persoon, plafond, person&#10;&#10;Door AI gegenereerde inhoud is mogelijk onjuist.">
            <a:extLst>
              <a:ext uri="{FF2B5EF4-FFF2-40B4-BE49-F238E27FC236}">
                <a16:creationId xmlns:a16="http://schemas.microsoft.com/office/drawing/2014/main" id="{94ACEDC1-D7C4-FBCB-3CD6-BCE39F2B63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4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9139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kleding, persoon, person, schoeisel&#10;&#10;Door AI gegenereerde inhoud is mogelijk onjuist.">
            <a:extLst>
              <a:ext uri="{FF2B5EF4-FFF2-40B4-BE49-F238E27FC236}">
                <a16:creationId xmlns:a16="http://schemas.microsoft.com/office/drawing/2014/main" id="{DA133567-6C27-FEB1-3A95-1208369149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4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36318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kleding, persoon, overdekt, Menselijk gezicht&#10;&#10;Door AI gegenereerde inhoud is mogelijk onjuist.">
            <a:extLst>
              <a:ext uri="{FF2B5EF4-FFF2-40B4-BE49-F238E27FC236}">
                <a16:creationId xmlns:a16="http://schemas.microsoft.com/office/drawing/2014/main" id="{E0903188-17DD-A246-DB93-E93298AF5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01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BAFCA7-00E0-0406-E8C0-03A87820F8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8906189" cy="3861619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r>
              <a:rPr lang="nl-NL" dirty="0"/>
              <a:t>Dank aan allen die een steen of steentje hebben bijgedragen aan het welslagen van deze zeer geslaagde jubileumdrive. </a:t>
            </a:r>
          </a:p>
        </p:txBody>
      </p:sp>
    </p:spTree>
    <p:extLst>
      <p:ext uri="{BB962C8B-B14F-4D97-AF65-F5344CB8AC3E}">
        <p14:creationId xmlns:p14="http://schemas.microsoft.com/office/powerpoint/2010/main" val="4036850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meubels, plafond, kleding, persoon&#10;&#10;Door AI gegenereerde inhoud is mogelijk onjuist.">
            <a:extLst>
              <a:ext uri="{FF2B5EF4-FFF2-40B4-BE49-F238E27FC236}">
                <a16:creationId xmlns:a16="http://schemas.microsoft.com/office/drawing/2014/main" id="{73CE97F6-7532-C0C1-E64C-C46CF50B6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4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23608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buitenshuis, schip, hemel, boot&#10;&#10;Door AI gegenereerde inhoud is mogelijk onjuist.">
            <a:extLst>
              <a:ext uri="{FF2B5EF4-FFF2-40B4-BE49-F238E27FC236}">
                <a16:creationId xmlns:a16="http://schemas.microsoft.com/office/drawing/2014/main" id="{541EB772-C7F0-A89C-9E18-202A7189EB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03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724478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kleding, overdekt, persoon, person&#10;&#10;Door AI gegenereerde inhoud is mogelijk onjuist.">
            <a:extLst>
              <a:ext uri="{FF2B5EF4-FFF2-40B4-BE49-F238E27FC236}">
                <a16:creationId xmlns:a16="http://schemas.microsoft.com/office/drawing/2014/main" id="{6F84AA97-B482-2375-5E77-407C621B2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43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03402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meubels, kleding, tafel, persoon&#10;&#10;Door AI gegenereerde inhoud is mogelijk onjuist.">
            <a:extLst>
              <a:ext uri="{FF2B5EF4-FFF2-40B4-BE49-F238E27FC236}">
                <a16:creationId xmlns:a16="http://schemas.microsoft.com/office/drawing/2014/main" id="{A8F1A298-B012-CA83-4D92-C3A4C90D3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93" y="0"/>
            <a:ext cx="9151624" cy="6858000"/>
          </a:xfrm>
        </p:spPr>
      </p:pic>
    </p:spTree>
    <p:extLst>
      <p:ext uri="{BB962C8B-B14F-4D97-AF65-F5344CB8AC3E}">
        <p14:creationId xmlns:p14="http://schemas.microsoft.com/office/powerpoint/2010/main" val="1471292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meubels, plafond, overdekt, kleding&#10;&#10;Door AI gegenereerde inhoud is mogelijk onjuist.">
            <a:extLst>
              <a:ext uri="{FF2B5EF4-FFF2-40B4-BE49-F238E27FC236}">
                <a16:creationId xmlns:a16="http://schemas.microsoft.com/office/drawing/2014/main" id="{FC7E4FA9-AAEF-6A69-1D7A-DFD1438EA5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36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5410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plafond, meubels, stoel, overdekt&#10;&#10;Door AI gegenereerde inhoud is mogelijk onjuist.">
            <a:extLst>
              <a:ext uri="{FF2B5EF4-FFF2-40B4-BE49-F238E27FC236}">
                <a16:creationId xmlns:a16="http://schemas.microsoft.com/office/drawing/2014/main" id="{9A63E127-4D3F-181C-A6D7-3F8786277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4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2066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kleding, plafond, scène, persoon&#10;&#10;Door AI gegenereerde inhoud is mogelijk onjuist.">
            <a:extLst>
              <a:ext uri="{FF2B5EF4-FFF2-40B4-BE49-F238E27FC236}">
                <a16:creationId xmlns:a16="http://schemas.microsoft.com/office/drawing/2014/main" id="{05178B9D-D8C8-975A-A34F-4E3E31BAD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4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33444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voedsel, maaltijd, tafelgerei, tafel&#10;&#10;Door AI gegenereerde inhoud is mogelijk onjuist.">
            <a:extLst>
              <a:ext uri="{FF2B5EF4-FFF2-40B4-BE49-F238E27FC236}">
                <a16:creationId xmlns:a16="http://schemas.microsoft.com/office/drawing/2014/main" id="{E2CEC99D-54B2-B1CC-D5EA-0B06DA139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96" y="-26978"/>
            <a:ext cx="5163733" cy="6884978"/>
          </a:xfrm>
        </p:spPr>
      </p:pic>
    </p:spTree>
    <p:extLst>
      <p:ext uri="{BB962C8B-B14F-4D97-AF65-F5344CB8AC3E}">
        <p14:creationId xmlns:p14="http://schemas.microsoft.com/office/powerpoint/2010/main" val="337307560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Breedbeeld</PresentationFormat>
  <Paragraphs>5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Kantoorthema</vt:lpstr>
      <vt:lpstr>Foto’s Jubileum  B.C. Kwetsbaar ‘70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Dank aan allen die een steen of steentje hebben bijgedragen aan het welslagen van deze zeer geslaagde jubileumdrive.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 de Bever</dc:creator>
  <cp:lastModifiedBy>Ad de Bever</cp:lastModifiedBy>
  <cp:revision>1</cp:revision>
  <dcterms:created xsi:type="dcterms:W3CDTF">2025-05-03T20:03:26Z</dcterms:created>
  <dcterms:modified xsi:type="dcterms:W3CDTF">2025-05-03T20:18:51Z</dcterms:modified>
</cp:coreProperties>
</file>